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0" r:id="rId5"/>
    <p:sldId id="268" r:id="rId6"/>
    <p:sldId id="275" r:id="rId7"/>
    <p:sldId id="261" r:id="rId8"/>
    <p:sldId id="262" r:id="rId9"/>
    <p:sldId id="269" r:id="rId10"/>
    <p:sldId id="278" r:id="rId11"/>
    <p:sldId id="263" r:id="rId12"/>
    <p:sldId id="264" r:id="rId13"/>
    <p:sldId id="270" r:id="rId14"/>
    <p:sldId id="265" r:id="rId15"/>
    <p:sldId id="272" r:id="rId16"/>
    <p:sldId id="266" r:id="rId17"/>
    <p:sldId id="273" r:id="rId18"/>
    <p:sldId id="279" r:id="rId19"/>
    <p:sldId id="267" r:id="rId20"/>
    <p:sldId id="274" r:id="rId21"/>
    <p:sldId id="280" r:id="rId22"/>
    <p:sldId id="271" r:id="rId23"/>
    <p:sldId id="276" r:id="rId24"/>
    <p:sldId id="277" r:id="rId25"/>
    <p:sldId id="282" r:id="rId26"/>
    <p:sldId id="281" r:id="rId27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AEEA8C-D79B-4D7E-9B24-9CDE292BA524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47FBB5-06FC-4B7C-805A-71D5B2DC73D7}" type="datetime1">
              <a:rPr lang="hu-HU" smtClean="0"/>
              <a:t>2024. 06. 28.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E5F8B-C0C0-4B90-909B-D74267390778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F2378-D795-4356-944B-E8E7E6619F8D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C19FB-55E1-406B-B7E8-13185ED76BF1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DC00C9-4F95-417E-BC75-9AB88F3EB5E6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DFAF3-0D62-4D1D-BD8E-B3574060A218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56D3F-AD39-462A-9AE5-D8B4258A7D70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B4B0B-F58C-4E09-A8D0-6C9829E738F5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11" name="Élőláb hely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 számának hely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Dátum hely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F97517-8E79-4B36-BDAC-B491A8C38CFF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DBA4BE-2F5E-4084-A7CE-4E56814F3F42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6829ACE-307A-417A-8C22-FF9BAE9008E7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E811A51D-7981-47DF-A25B-B843283A527C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BB79EBFC-01B3-48F8-A130-8344AF273ED8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Téglalap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hu" sz="8000"/>
              <a:t>Title Lorem Ipsum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Sit Dolor Amet</a:t>
            </a:r>
          </a:p>
        </p:txBody>
      </p:sp>
      <p:pic>
        <p:nvPicPr>
          <p:cNvPr id="5" name="Kép 4" descr="Épületet, ülőhelyet, padot és oldalt ábrázoló kép&#10;&#10;Automatikusan létrehozott leírá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1228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C62A18-09CF-E86E-E3C6-8A25412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-1"/>
            <a:ext cx="7975064" cy="68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4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3910</a:t>
            </a:r>
          </a:p>
        </p:txBody>
      </p:sp>
      <p:pic>
        <p:nvPicPr>
          <p:cNvPr id="2" name="Kép 1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BBFB905C-6654-9F32-C319-ED336D7B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32" y="0"/>
            <a:ext cx="8665968" cy="60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3930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9A818FA-CF4B-DACC-6E56-096D7040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89" y="0"/>
            <a:ext cx="5782811" cy="64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3970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C669D3E-91A9-7973-BE2E-8F0D9C62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0"/>
            <a:ext cx="6896100" cy="63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0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MuddyCearmicArt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2804</a:t>
            </a:r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9E42D11-0E3A-7669-E2CF-313F2328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23" y="20869"/>
            <a:ext cx="7561277" cy="6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7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MuddyCearmicArt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2888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D6540AC-C36F-1F40-DBC9-7BACD1AF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52" y="70821"/>
            <a:ext cx="7243848" cy="50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8223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172BD36-EBFD-F235-6C1B-65F9EA43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637" y="1"/>
            <a:ext cx="8611363" cy="4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8251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C50EE17-C8A4-ADC2-31FA-325F3F1C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0"/>
            <a:ext cx="6330043" cy="63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8367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D3BD55C-44F6-7D25-7279-9DEA4E9C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43" y="0"/>
            <a:ext cx="6395357" cy="64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7344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B3C07CD-6A3E-908D-D26D-D293DB92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31" y="0"/>
            <a:ext cx="8693870" cy="60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églalap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" sz="4800" i="1" dirty="0">
                <a:solidFill>
                  <a:srgbClr val="FFFFFF"/>
                </a:solidFill>
              </a:rPr>
              <a:t>A legjobb árajánlata, amely tükrözi a hozzáállását... „Kis lépés az embernek, hatalmas ugrás az emberiségnek.“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hu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7392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0E8863-C8C1-6CB3-95AB-4AADBBF3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0"/>
            <a:ext cx="7543800" cy="63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0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7526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6425400-729C-8902-7C05-22709A1C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275" y="-46037"/>
            <a:ext cx="8115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4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0">
                <a:solidFill>
                  <a:srgbClr val="222222"/>
                </a:solidFill>
                <a:effectLst/>
                <a:highlight>
                  <a:srgbClr val="FAFAFA"/>
                </a:highlight>
                <a:latin typeface="Guardian-EgypTT"/>
              </a:rPr>
              <a:t>SamBradfordCeramics</a:t>
            </a:r>
            <a:r>
              <a:rPr lang="hu-HU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6DE29C-9E95-26D0-552F-3AFCCDEB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9" y="0"/>
            <a:ext cx="6803571" cy="63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4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0">
                <a:solidFill>
                  <a:srgbClr val="222222"/>
                </a:solidFill>
                <a:effectLst/>
                <a:highlight>
                  <a:srgbClr val="FAFAFA"/>
                </a:highlight>
                <a:latin typeface="Guardian-EgypTT"/>
              </a:rPr>
              <a:t>SamBradfordCeramics</a:t>
            </a:r>
            <a:r>
              <a:rPr lang="hu-HU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23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B56DE29C-9E95-26D0-552F-3AFCCDEB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99" y="-1"/>
            <a:ext cx="6819901" cy="64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4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0" dirty="0" err="1">
                <a:solidFill>
                  <a:srgbClr val="222222"/>
                </a:solidFill>
                <a:effectLst/>
                <a:highlight>
                  <a:srgbClr val="FAFAFA"/>
                </a:highlight>
                <a:latin typeface="Guardian-EgypTT"/>
              </a:rPr>
              <a:t>SamBradfordCeramics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32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14C57D1-A33E-AB2D-7F3F-F11FE4C8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77" y="0"/>
            <a:ext cx="712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7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1F6C92D-12E7-444D-5F16-5A0EB076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DBA4BE-2F5E-4084-A7CE-4E56814F3F42}" type="datetime1">
              <a:rPr lang="hu-HU" smtClean="0"/>
              <a:t>2024. 06. 28.</a:t>
            </a:fld>
            <a:endParaRPr lang="en-US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F6D2AE0-AD07-2244-6D6C-1BF28751FF8C}"/>
              </a:ext>
            </a:extLst>
          </p:cNvPr>
          <p:cNvSpPr txBox="1"/>
          <p:nvPr/>
        </p:nvSpPr>
        <p:spPr>
          <a:xfrm>
            <a:off x="4178300" y="1333500"/>
            <a:ext cx="3260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0" b="1" dirty="0"/>
              <a:t>Ötletek</a:t>
            </a:r>
          </a:p>
        </p:txBody>
      </p:sp>
    </p:spTree>
    <p:extLst>
      <p:ext uri="{BB962C8B-B14F-4D97-AF65-F5344CB8AC3E}">
        <p14:creationId xmlns:p14="http://schemas.microsoft.com/office/powerpoint/2010/main" val="1918757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1826F3E-D5CE-90EB-C236-CD93878D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DBA4BE-2F5E-4084-A7CE-4E56814F3F42}" type="datetime1">
              <a:rPr lang="hu-HU" smtClean="0"/>
              <a:t>2024. 06. 28.</a:t>
            </a:fld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EE7B43-FC79-70A4-E0E1-BAC4B502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41" y="0"/>
            <a:ext cx="7236259" cy="68580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8CC22F0-97E6-7C92-69D1-E4DFDA0C583C}"/>
              </a:ext>
            </a:extLst>
          </p:cNvPr>
          <p:cNvSpPr txBox="1"/>
          <p:nvPr/>
        </p:nvSpPr>
        <p:spPr>
          <a:xfrm>
            <a:off x="310392" y="1157682"/>
            <a:ext cx="269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0" dirty="0" err="1">
                <a:solidFill>
                  <a:srgbClr val="222222"/>
                </a:solidFill>
                <a:effectLst/>
                <a:highlight>
                  <a:srgbClr val="FAFAFA"/>
                </a:highlight>
                <a:latin typeface="Guardian-EgypTT"/>
              </a:rPr>
              <a:t>ZuzeCeramics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D03337A-3AFA-AAC7-697B-79EDFEFCD4B4}"/>
              </a:ext>
            </a:extLst>
          </p:cNvPr>
          <p:cNvSpPr txBox="1"/>
          <p:nvPr/>
        </p:nvSpPr>
        <p:spPr>
          <a:xfrm>
            <a:off x="310392" y="1982715"/>
            <a:ext cx="7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4706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63742D-250C-CC14-FF86-765C7CEA09DB}"/>
              </a:ext>
            </a:extLst>
          </p:cNvPr>
          <p:cNvSpPr txBox="1"/>
          <p:nvPr/>
        </p:nvSpPr>
        <p:spPr>
          <a:xfrm>
            <a:off x="310392" y="3244334"/>
            <a:ext cx="356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Kb</a:t>
            </a:r>
            <a:r>
              <a:rPr lang="hu-HU" dirty="0"/>
              <a:t> mást se ad el csak </a:t>
            </a:r>
            <a:r>
              <a:rPr lang="hu-HU" dirty="0" err="1"/>
              <a:t>pet</a:t>
            </a:r>
            <a:r>
              <a:rPr lang="hu-HU" dirty="0"/>
              <a:t> </a:t>
            </a:r>
            <a:r>
              <a:rPr lang="hu-HU" dirty="0" err="1"/>
              <a:t>urn-okat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1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8F3A21-F41A-37BC-C0AC-2096787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5" y="0"/>
            <a:ext cx="8697685" cy="635278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8781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D907C46-B040-F4FD-2917-8A104079E4A9}"/>
              </a:ext>
            </a:extLst>
          </p:cNvPr>
          <p:cNvSpPr txBox="1"/>
          <p:nvPr/>
        </p:nvSpPr>
        <p:spPr>
          <a:xfrm>
            <a:off x="318781" y="2097248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161043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2D4DCAF-2FEE-590A-F517-1CCCC1E1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70" y="0"/>
            <a:ext cx="8466730" cy="608201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0221651-96C0-482F-BDFD-427FBF2A8827}"/>
              </a:ext>
            </a:extLst>
          </p:cNvPr>
          <p:cNvSpPr txBox="1"/>
          <p:nvPr/>
        </p:nvSpPr>
        <p:spPr>
          <a:xfrm>
            <a:off x="243281" y="3041009"/>
            <a:ext cx="3267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Érdekes hogy ha ugyanannyi az</a:t>
            </a:r>
          </a:p>
          <a:p>
            <a:r>
              <a:rPr lang="hu-HU" dirty="0"/>
              <a:t>eladás akkor miért másak a a</a:t>
            </a:r>
          </a:p>
          <a:p>
            <a:r>
              <a:rPr lang="hu-HU" dirty="0"/>
              <a:t>Termékek, de lehet a fotó miatt.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252244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1382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495A2C-8165-F53A-68DB-E3A787C2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0"/>
            <a:ext cx="6908800" cy="64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2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2024.06.28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1399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1357F21-0949-E346-77CF-E5DF7822A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6" y="0"/>
            <a:ext cx="7130143" cy="68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B10FD1BF-AD08-5ED9-5850-D8FE77F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07" y="0"/>
            <a:ext cx="8304493" cy="6308924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A0C8FBD-8631-4F08-D76F-9509577FC470}"/>
              </a:ext>
            </a:extLst>
          </p:cNvPr>
          <p:cNvSpPr txBox="1"/>
          <p:nvPr/>
        </p:nvSpPr>
        <p:spPr>
          <a:xfrm>
            <a:off x="310392" y="2164360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1145</a:t>
            </a:r>
          </a:p>
        </p:txBody>
      </p:sp>
    </p:spTree>
    <p:extLst>
      <p:ext uri="{BB962C8B-B14F-4D97-AF65-F5344CB8AC3E}">
        <p14:creationId xmlns:p14="http://schemas.microsoft.com/office/powerpoint/2010/main" val="287421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C2A6E1-0851-68EE-21A4-72B943AB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90" y="0"/>
            <a:ext cx="6395710" cy="6388114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1155</a:t>
            </a:r>
          </a:p>
        </p:txBody>
      </p:sp>
    </p:spTree>
    <p:extLst>
      <p:ext uri="{BB962C8B-B14F-4D97-AF65-F5344CB8AC3E}">
        <p14:creationId xmlns:p14="http://schemas.microsoft.com/office/powerpoint/2010/main" val="142947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2024. 06. 28.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1173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1CD522C-D90E-39E7-81EC-ED61A364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86" y="0"/>
            <a:ext cx="7342414" cy="63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26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0_TF56160789" id="{BB0F2CB6-EB6B-4B4F-902F-BC5253E073DA}" vid="{8BD6316C-6CB0-4ED3-ADEE-F4BB938ED12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{4CBFAC4E-DBE7-4FD3-AC7F-CDCA8D9D84C0}tf56160789_win32</Template>
  <TotalTime>1497</TotalTime>
  <Words>173</Words>
  <Application>Microsoft Office PowerPoint</Application>
  <PresentationFormat>Szélesvásznú</PresentationFormat>
  <Paragraphs>79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2" baseType="lpstr">
      <vt:lpstr>Aptos</vt:lpstr>
      <vt:lpstr>Bookman Old Style</vt:lpstr>
      <vt:lpstr>Calibri</vt:lpstr>
      <vt:lpstr>Franklin Gothic Book</vt:lpstr>
      <vt:lpstr>Guardian-EgypTT</vt:lpstr>
      <vt:lpstr>1_RetrospectVTI</vt:lpstr>
      <vt:lpstr>Title Lorem Ipsum</vt:lpstr>
      <vt:lpstr>A legjobb árajánlata, amely tükrözi a hozzáállását... „Kis lépés az embernek, hatalmas ugrás az emberiségnek.“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Miksa Kupihár</dc:creator>
  <cp:lastModifiedBy>Kupihár Miksa</cp:lastModifiedBy>
  <cp:revision>12</cp:revision>
  <dcterms:created xsi:type="dcterms:W3CDTF">2024-04-19T13:46:52Z</dcterms:created>
  <dcterms:modified xsi:type="dcterms:W3CDTF">2024-06-28T15:41:07Z</dcterms:modified>
</cp:coreProperties>
</file>